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4630400" cy="8229600"/>
  <p:notesSz cx="8229600" cy="14630400"/>
  <p:embeddedFontLst>
    <p:embeddedFont>
      <p:font typeface="Merriweather" panose="00000500000000000000" pitchFamily="2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6666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1F202A-AC17-21D5-402B-E6C365231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9D4BCF-DE76-D990-6479-DEF9C32363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937E96-929C-22A4-9302-D061AF0422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0FBE30-839D-52E7-B140-83C329AAB8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323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7" y="2957869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Sales and Customer Behavior Analysis in a Supermarket Chain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568428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1382078" y="5913358"/>
            <a:ext cx="1588294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229814" y="1820046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u="sng" dirty="0">
                <a:solidFill>
                  <a:schemeClr val="bg1"/>
                </a:solidFill>
              </a:rPr>
              <a:t>Team : project200 Team</a:t>
            </a:r>
          </a:p>
        </p:txBody>
      </p:sp>
      <p:sp>
        <p:nvSpPr>
          <p:cNvPr id="6" name="Text 3"/>
          <p:cNvSpPr/>
          <p:nvPr/>
        </p:nvSpPr>
        <p:spPr>
          <a:xfrm>
            <a:off x="6025849" y="3819073"/>
            <a:ext cx="2578699" cy="1302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3200" dirty="0">
                <a:solidFill>
                  <a:schemeClr val="bg1"/>
                </a:solidFill>
              </a:rPr>
              <a:t>Pratik Gautam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3200" dirty="0">
                <a:solidFill>
                  <a:schemeClr val="bg1"/>
                </a:solidFill>
              </a:rPr>
              <a:t>Bishesh Raut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3200" dirty="0">
                <a:solidFill>
                  <a:schemeClr val="bg1"/>
                </a:solidFill>
              </a:rPr>
              <a:t>Kashish Tiwari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98C1D1-0303-0C4B-D221-7F858F734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C2DF5E2-DC1E-A8CA-F7DC-0EB27CA59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363CE460-CD01-7208-D817-C27E2545B920}"/>
              </a:ext>
            </a:extLst>
          </p:cNvPr>
          <p:cNvSpPr/>
          <p:nvPr/>
        </p:nvSpPr>
        <p:spPr>
          <a:xfrm>
            <a:off x="5667022" y="1630672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u="sng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 Statement</a:t>
            </a:r>
            <a:endParaRPr lang="en-US" sz="4850" u="sng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34E381C-25D5-01E3-AEC3-DE3BE02F3E76}"/>
              </a:ext>
            </a:extLst>
          </p:cNvPr>
          <p:cNvSpPr/>
          <p:nvPr/>
        </p:nvSpPr>
        <p:spPr>
          <a:xfrm>
            <a:off x="5667022" y="2829940"/>
            <a:ext cx="8290877" cy="9470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Predict and improve profit based on transaction data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46FE01-9563-F68B-CFAF-2F4960F7EC58}"/>
              </a:ext>
            </a:extLst>
          </p:cNvPr>
          <p:cNvSpPr txBox="1"/>
          <p:nvPr/>
        </p:nvSpPr>
        <p:spPr>
          <a:xfrm>
            <a:off x="5667021" y="4341909"/>
            <a:ext cx="9663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u="sng" dirty="0">
                <a:solidFill>
                  <a:schemeClr val="bg1"/>
                </a:solidFill>
                <a:latin typeface="Merriweather" panose="00000500000000000000" pitchFamily="2" charset="0"/>
              </a:rPr>
              <a:t>What we want to accomplish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50498E-669F-5217-E7F3-F715753249B2}"/>
              </a:ext>
            </a:extLst>
          </p:cNvPr>
          <p:cNvSpPr txBox="1"/>
          <p:nvPr/>
        </p:nvSpPr>
        <p:spPr>
          <a:xfrm>
            <a:off x="9121422" y="11424356"/>
            <a:ext cx="6677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dfdfdf</a:t>
            </a:r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7B197C72-A842-0285-F37A-21F43E7042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5447816"/>
            <a:ext cx="9223022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erriweather" panose="00000500000000000000" pitchFamily="2" charset="0"/>
              </a:rPr>
              <a:t>Assess the impact of categorical variables (e.g., Branch, City, Customer Type) on sales.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erriweather" panose="00000500000000000000" pitchFamily="2" charset="0"/>
              </a:rPr>
              <a:t>Predict customer purchasing behavior based on available features</a:t>
            </a:r>
          </a:p>
        </p:txBody>
      </p:sp>
    </p:spTree>
    <p:extLst>
      <p:ext uri="{BB962C8B-B14F-4D97-AF65-F5344CB8AC3E}">
        <p14:creationId xmlns:p14="http://schemas.microsoft.com/office/powerpoint/2010/main" val="755530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67</Words>
  <Application>Microsoft Office PowerPoint</Application>
  <PresentationFormat>Custom</PresentationFormat>
  <Paragraphs>14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Merriweather</vt:lpstr>
      <vt:lpstr>Office Theme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Patrik Gaming</cp:lastModifiedBy>
  <cp:revision>3</cp:revision>
  <dcterms:created xsi:type="dcterms:W3CDTF">2025-05-20T01:45:50Z</dcterms:created>
  <dcterms:modified xsi:type="dcterms:W3CDTF">2025-06-10T01:18:53Z</dcterms:modified>
</cp:coreProperties>
</file>